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5" r:id="rId3"/>
    <p:sldId id="311" r:id="rId4"/>
    <p:sldId id="314" r:id="rId5"/>
    <p:sldId id="312" r:id="rId6"/>
    <p:sldId id="313" r:id="rId7"/>
    <p:sldId id="315" r:id="rId8"/>
    <p:sldId id="316" r:id="rId9"/>
    <p:sldId id="317" r:id="rId10"/>
    <p:sldId id="318" r:id="rId11"/>
    <p:sldId id="319" r:id="rId12"/>
    <p:sldId id="320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2172" y="10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4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6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0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3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317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54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68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11EB-D329-41AC-A27B-AABF4C979710}" type="datetimeFigureOut">
              <a:rPr lang="ru-RU" smtClean="0"/>
              <a:t>16.05.2022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7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2724" y="595533"/>
            <a:ext cx="6759086" cy="1050796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 программирования С++</a:t>
            </a: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Алгоритмы и структуры данных</a:t>
            </a:r>
            <a:endParaRPr lang="ru-RU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2724" y="5205976"/>
            <a:ext cx="7744741" cy="1173907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>
            <a:defPPr>
              <a:defRPr lang="ru-RU"/>
            </a:defPPr>
            <a:lvl1pPr>
              <a:defRPr sz="2300">
                <a:solidFill>
                  <a:schemeClr val="bg1"/>
                </a:solidFill>
                <a:latin typeface="Gilroy" pitchFamily="50" charset="-52"/>
              </a:defRPr>
            </a:lvl1pPr>
          </a:lstStyle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Преподаватели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Пысин Максим Дмитриевич,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Краснов Дмитрий Олегович, аспирант кафедры ИКТ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58266" y="3046948"/>
            <a:ext cx="5583187" cy="758409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pPr algn="ctr"/>
            <a:r>
              <a:rPr lang="ru-RU" sz="45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Класый</a:t>
            </a:r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сложности</a:t>
            </a:r>
            <a:endParaRPr lang="ru-RU" sz="4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948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Класс содержит задачи к которым можно добавлять дополнительные условия усложняющие ее на дополнительное полиномиальное время.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Важной особенностью класса является то, что всякие задачи которые входят в класс при своем объединении, пересечении или дополнении дают в итоге задачу, которая так же относится к этому классу.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Примером такой задачи может служить задача поиска такой клики в графе, что бы ее размер был равен 50, но при этом не существовало клики с размером 51.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Класс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PH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включает в себя все задачи класса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 При этому нет точного доказательства что класс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PH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отличается от класса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а следовательно если вдруг будет доказано, что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 =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то и класс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PH = 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475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SPACE, BPP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Класс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PSPACE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содержит все задачи которые могут быть решены за полиномиальное время с использованием ограниченного полиномиального пространства памяти.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Все задачи классов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P, NP, PH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включаются в класс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PSPACE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Основной вопрос который задают относительно этого класса задач, сводится ли он к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Класс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BPP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это класс задачи которого можно решить используя алгоритмы основанные на случайностях. Таким алгоритмам нужно давать ответ с вероятностью близкой к 1, а не равной ей.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Пример задачи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задача полиномиальной идентичности -  нужно узнать вычисляют ли две формулы один и тот же многочлен.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Основной вопрос которые задают относительно этого класса, равен ли он классу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что гарантировало возможность избавить все алгоритмы от случайности.</a:t>
            </a:r>
          </a:p>
        </p:txBody>
      </p:sp>
    </p:spTree>
    <p:extLst>
      <p:ext uri="{BB962C8B-B14F-4D97-AF65-F5344CB8AC3E}">
        <p14:creationId xmlns:p14="http://schemas.microsoft.com/office/powerpoint/2010/main" val="410832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BPQ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Класс сложности алгоритмов который предполагает, что для задач входящих в него можно найти ответа за полиномиальное время, если решать задачу на квантовом компьютере.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Основное определение звучит так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проблемы относятся к классу сложности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BQP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если они могут быть решены квантовым компьютером за полиномиальное время обеспечивая вероятность получения верного ответа не менее 2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/3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любого входа.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Не все задачи которые входят в класс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BPQ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входят в класс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например предполагается что задачи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Факторизации числа алгоритмом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Шора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Дискретного логарифма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Моделирование квантовых систем с несколькими частицами.</a:t>
            </a:r>
          </a:p>
        </p:txBody>
      </p:sp>
    </p:spTree>
    <p:extLst>
      <p:ext uri="{BB962C8B-B14F-4D97-AF65-F5344CB8AC3E}">
        <p14:creationId xmlns:p14="http://schemas.microsoft.com/office/powerpoint/2010/main" val="176469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23331" y="3149823"/>
            <a:ext cx="4545339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32309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pic>
        <p:nvPicPr>
          <p:cNvPr id="2050" name="Picture 2" descr="Мем №1172416 Мем: Идея 7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59"/>
          <a:stretch/>
        </p:blipFill>
        <p:spPr bwMode="auto">
          <a:xfrm>
            <a:off x="3238500" y="2048828"/>
            <a:ext cx="5715000" cy="2760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35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Классы сложности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Классы сложности, это особое понятие в теории алгоритмов, которое позволяет группировать задачи требующие на свое решение одинаковое количество вычислительных ресурсов. По вычислительными ресурсами обычно понимают память и количество требуемого времени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 классе сложности есть полные задачи – это наиболее сложные задачи в классе к которым можно свести все задачи класса. Часто сложность задачи раскрывается через детерминированную машину Тьюринга.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Классы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Полиномиальные задачи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PSPACE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Задачи с полиномиальной затратой памяти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EXP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Экспоненциальные задачи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ESPACE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Задачи с экспоненциальной затратой памяти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Недетерминированные полиномиальные задачи.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PH –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Полиномиально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-иерархические задачи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BQP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Квантово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полиномиальное задачи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5503" y="3855573"/>
            <a:ext cx="5835656" cy="204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53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4" y="481752"/>
            <a:ext cx="8408353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ашина Тьюринга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2623" y="1718165"/>
            <a:ext cx="1009108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Это абстрактный исполнитель предложенный Аланом Тьюрингом в 1936 году для формализации понятия алгоритмов.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  тезису Черча – Тьюринга, машина Тьюринга способна имитировать всех исполнителей, каким либо образом реализующих процесс пошагового вычисления.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Машина Тьюринга представляет собой ленту неограниченные длинны разделенные на линейки. Так же у машины есть головка записи чтения, которая является управляющим устройством и может перемещаться по ленте в обе стороны, читать и записывать. Так же оно может находится в некотором числе состояний, это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ч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исло конечно и строго задано.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Вся работа машины определяется правилами перехода представляющими тот или иной алгоритм реализуемый данной машиной Тьюринга. По правилам, машина может либо записывать в клетку новый символ, либо читать его, либо перемещаться влево и вправо.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Отельно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выделяют терминальные состояний которые означают окончание процесса.</a:t>
            </a:r>
          </a:p>
          <a:p>
            <a:pPr>
              <a:lnSpc>
                <a:spcPct val="150000"/>
              </a:lnSpc>
            </a:pP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Детерменированнй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машина считается в том случае если существует только одна такая пара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символна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в таблицы и правила которое следует выполнить.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9680" y="29010"/>
            <a:ext cx="1829619" cy="182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56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Проблема вычислимости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Классы сложности связаны с проблемой вычислимости. Проблемой вычислимости называют вопрос, который можно задать относительно каждого алгоритма придуманного человеком, является ли он конечным, т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.е. придет ли он к результату и существует ли этот результат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а так же сколько для этого потребуется ресурсов.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Решение этой проблемы занимается теория вычислимости, которая лежит на стыке математики и информатики.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Примером задачи связанной с проблемой вычислимости, является задача факторизации числа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сколько потребуется ресурсов для поиска разложения числа в произведение простых множителей и существует ли такое разложение.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Проблема вычислимости связана с задачами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Задача определения – это такие задачи в которых нужно ответить да или нет(например проверка на простоту)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Задача поиска – это такие задачи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в которых ответ является произвольной строкой.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Задачи подсчета – это такие задачи, в которых требуется посчитать кол-во подходящих решений.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Задача оптимизации – это такие задачи, в которых требуется найти одно оптимальное решение из множества других.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Функциональные задачи – это такие задачи, в которых требуется дать один единственный ответ на единственных ввод, но сложнее чем простое да или нет. 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382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830630" y="1547249"/>
                <a:ext cx="10091083" cy="3323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К такому классу относятся все задачи, которые легко решает классический компьютер.</a:t>
                </a:r>
              </a:p>
              <a:p>
                <a:pPr>
                  <a:lnSpc>
                    <a:spcPct val="150000"/>
                  </a:lnSpc>
                </a:pP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Точное описание звучит следующим образом</a:t>
                </a:r>
                <a:r>
                  <a:rPr lang="en-US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алгоритмы класса </a:t>
                </a:r>
                <a:r>
                  <a:rPr lang="en-US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P </a:t>
                </a: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должны прекратить свою работу и выдать правильный ответ не более чем за время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𝑇</m:t>
                    </m:r>
                    <m:r>
                      <a:rPr lang="en-US" sz="140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p>
                      <m:sSupPr>
                        <m:ctrlPr>
                          <a:rPr lang="en-US" sz="14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𝑛</m:t>
                        </m:r>
                      </m:e>
                      <m:sup>
                        <m:r>
                          <a:rPr lang="en-US" sz="1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𝑐</m:t>
                        </m:r>
                      </m:sup>
                    </m:sSup>
                  </m:oMath>
                </a14:m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, где </a:t>
                </a:r>
                <a:r>
                  <a:rPr lang="en-US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n – </a:t>
                </a: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это длинна входных данных, </a:t>
                </a:r>
                <a:r>
                  <a:rPr lang="en-US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 – константа.</a:t>
                </a:r>
                <a:endParaRPr lang="en-US" sz="1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Все задачи класса </a:t>
                </a:r>
                <a:r>
                  <a:rPr lang="en-US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P </a:t>
                </a: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включаются в другие классы.</a:t>
                </a:r>
              </a:p>
              <a:p>
                <a:pPr>
                  <a:lnSpc>
                    <a:spcPct val="150000"/>
                  </a:lnSpc>
                </a:pP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Примеры задач</a:t>
                </a:r>
                <a:r>
                  <a:rPr lang="en-US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>
                  <a:lnSpc>
                    <a:spcPct val="150000"/>
                  </a:lnSpc>
                </a:pP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Кратчайший путь между двумя точками.</a:t>
                </a:r>
              </a:p>
              <a:p>
                <a:pPr>
                  <a:lnSpc>
                    <a:spcPct val="150000"/>
                  </a:lnSpc>
                </a:pP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Определение простоты числа.</a:t>
                </a:r>
              </a:p>
              <a:p>
                <a:pPr>
                  <a:lnSpc>
                    <a:spcPct val="150000"/>
                  </a:lnSpc>
                </a:pP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Умножение матриц.</a:t>
                </a:r>
              </a:p>
              <a:p>
                <a:pPr>
                  <a:lnSpc>
                    <a:spcPct val="150000"/>
                  </a:lnSpc>
                </a:pP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Сортировка множества из </a:t>
                </a:r>
                <a:r>
                  <a:rPr lang="en-US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n </a:t>
                </a: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чи</a:t>
                </a:r>
                <a:r>
                  <a:rPr lang="ru-RU" sz="1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сел.</a:t>
                </a:r>
              </a:p>
              <a:p>
                <a:pPr>
                  <a:lnSpc>
                    <a:spcPct val="150000"/>
                  </a:lnSpc>
                </a:pPr>
                <a:endParaRPr lang="en-US" sz="1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630" y="1547249"/>
                <a:ext cx="10091083" cy="3323987"/>
              </a:xfrm>
              <a:prstGeom prst="rect">
                <a:avLst/>
              </a:prstGeom>
              <a:blipFill>
                <a:blip r:embed="rId4"/>
                <a:stretch>
                  <a:fillRect l="-18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8399" y="3325245"/>
            <a:ext cx="3351001" cy="238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48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 такому классу относятся все задачи решение которых возможно проверить на машине Тьюринга за время, не превышающее некоторого многочлена зависящего от размера входных данных. 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Сам класс можно определить через недетерминированную машину Тьюринга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задача относится к этому классу если у нее существует хотя бы одно решение длинна которого не превосходит некоторый многочлен от длинны входных данных.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Примеры задач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Задача выполнимости логических формул.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Задача о клике – по данному заранее графу найти есть ли в нем полные подграфы(клики) заданного размера.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Задача о игре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судоку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Задача о игре пятнашки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Неоптимизированный вариант задачи о коммивояжере – существует ли маршрут не длиннее чем заданное значение.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Отдельно выделяю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NP-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полные задачи, это такие задачи ответ на который полученный за полиномиальное время гарантирует, что на все задачи такого же типа внутри класса будет найден такой ответ.</a:t>
            </a:r>
          </a:p>
        </p:txBody>
      </p:sp>
    </p:spTree>
    <p:extLst>
      <p:ext uri="{BB962C8B-B14F-4D97-AF65-F5344CB8AC3E}">
        <p14:creationId xmlns:p14="http://schemas.microsoft.com/office/powerpoint/2010/main" val="421771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Равенство классов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Одним из важных вопросов на который, на данный момент ищут ответ является вопрос о равенстве классов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 Эта задача является одной из семи задач тысячелетия которые выделил математический институт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Клэя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Основная формулировка проблемы звучит следующим образом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верно ли, что если имеется положительный ответ на вопрос который легко проверить, то будет существовать способ быстро найти этот положительный ответ. Следовательно любая задача которая относится к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полным будет иметь решение позволяющее найти ответ за полиномиальное время.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Следствие равенства классов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является то, что будут уничтожены все текущие криптографические системы, так как все они построены на предположении о существовании односторонних функций, либо длительности решения обратной задачи шифрования.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418" y="5095894"/>
            <a:ext cx="3334295" cy="176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04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Класс содержит задачи к которым можно добавлять дополнительные условия усложняющие ее на дополнительное полиномиальное время.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Важной особенностью класса является то, что всякие задачи которые входят в класс при своем объединении, пересечении или дополнении дают в итоге задачу, которая так же относится к этому классу.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Примером такой задачи может служить задача поиска такой клики в графе, что бы ее размер был равен 50, но при этом не существовало клики с размером 51.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Класс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PH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включает в себя все задачи класса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 При этому нет точного доказательства что класс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PH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отличается от класса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а следовательно если вдруг будет доказано, что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 =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то и класс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PH = P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53113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1988</TotalTime>
  <Words>1147</Words>
  <Application>Microsoft Office PowerPoint</Application>
  <PresentationFormat>Широкоэкранный</PresentationFormat>
  <Paragraphs>103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Пысин Максим Дмитриевич</cp:lastModifiedBy>
  <cp:revision>307</cp:revision>
  <dcterms:created xsi:type="dcterms:W3CDTF">2018-10-31T17:08:02Z</dcterms:created>
  <dcterms:modified xsi:type="dcterms:W3CDTF">2022-05-16T05:31:49Z</dcterms:modified>
</cp:coreProperties>
</file>

<file path=docProps/thumbnail.jpeg>
</file>